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E0E0E0"/>
    <a:srgbClr val="BFBFBF"/>
    <a:srgbClr val="FBF4E1"/>
    <a:srgbClr val="B2B2B2"/>
    <a:srgbClr val="7F7F7F"/>
    <a:srgbClr val="FFFFFF"/>
    <a:srgbClr val="FFFF66"/>
    <a:srgbClr val="F8ECCC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>
        <p:scale>
          <a:sx n="100" d="100"/>
          <a:sy n="100" d="100"/>
        </p:scale>
        <p:origin x="53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0480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0742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0853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6" y="332509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6340471" y="442492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6F99E0-26E0-483F-872D-4128EB6158D5}"/>
              </a:ext>
            </a:extLst>
          </p:cNvPr>
          <p:cNvSpPr/>
          <p:nvPr/>
        </p:nvSpPr>
        <p:spPr>
          <a:xfrm>
            <a:off x="7693889" y="900544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1667644-50AF-F919-FB52-0D1043B43983}"/>
              </a:ext>
            </a:extLst>
          </p:cNvPr>
          <p:cNvSpPr/>
          <p:nvPr/>
        </p:nvSpPr>
        <p:spPr>
          <a:xfrm>
            <a:off x="8192653" y="900545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ABD87-FD5F-9411-32A0-09561D4C981A}"/>
              </a:ext>
            </a:extLst>
          </p:cNvPr>
          <p:cNvSpPr txBox="1"/>
          <p:nvPr/>
        </p:nvSpPr>
        <p:spPr>
          <a:xfrm>
            <a:off x="8612907" y="915263"/>
            <a:ext cx="7111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Daytona Light" panose="020F0502020204030204" pitchFamily="34" charset="0"/>
              </a:rPr>
              <a:t>이동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497379-E8A2-73FA-1D22-B5595BED52D3}"/>
              </a:ext>
            </a:extLst>
          </p:cNvPr>
          <p:cNvSpPr/>
          <p:nvPr/>
        </p:nvSpPr>
        <p:spPr>
          <a:xfrm>
            <a:off x="6696362" y="1422742"/>
            <a:ext cx="752187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7D0E31A-972A-7280-8A12-A0A60F61081B}"/>
              </a:ext>
            </a:extLst>
          </p:cNvPr>
          <p:cNvSpPr/>
          <p:nvPr/>
        </p:nvSpPr>
        <p:spPr>
          <a:xfrm rot="10800000">
            <a:off x="6796455" y="1516204"/>
            <a:ext cx="112344" cy="101604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D38F25-5435-7F9B-2EC4-7D02D986EB82}"/>
              </a:ext>
            </a:extLst>
          </p:cNvPr>
          <p:cNvSpPr txBox="1"/>
          <p:nvPr/>
        </p:nvSpPr>
        <p:spPr>
          <a:xfrm>
            <a:off x="7421125" y="1417842"/>
            <a:ext cx="1117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전력질주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3F3107-0047-F5B6-377A-CC8AF9ADFD57}"/>
              </a:ext>
            </a:extLst>
          </p:cNvPr>
          <p:cNvSpPr/>
          <p:nvPr/>
        </p:nvSpPr>
        <p:spPr>
          <a:xfrm>
            <a:off x="6696362" y="1932689"/>
            <a:ext cx="752187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빼기 기호 22">
            <a:extLst>
              <a:ext uri="{FF2B5EF4-FFF2-40B4-BE49-F238E27FC236}">
                <a16:creationId xmlns:a16="http://schemas.microsoft.com/office/drawing/2014/main" id="{9644DBAA-A169-1548-88F0-F20DDEE9F8CB}"/>
              </a:ext>
            </a:extLst>
          </p:cNvPr>
          <p:cNvSpPr/>
          <p:nvPr/>
        </p:nvSpPr>
        <p:spPr>
          <a:xfrm>
            <a:off x="6926750" y="2200558"/>
            <a:ext cx="263612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빼기 기호 23">
            <a:extLst>
              <a:ext uri="{FF2B5EF4-FFF2-40B4-BE49-F238E27FC236}">
                <a16:creationId xmlns:a16="http://schemas.microsoft.com/office/drawing/2014/main" id="{DC30E962-12F1-39CE-52C8-11081ADD415B}"/>
              </a:ext>
            </a:extLst>
          </p:cNvPr>
          <p:cNvSpPr/>
          <p:nvPr/>
        </p:nvSpPr>
        <p:spPr>
          <a:xfrm rot="16200000">
            <a:off x="6917142" y="2166305"/>
            <a:ext cx="92353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빼기 기호 24">
            <a:extLst>
              <a:ext uri="{FF2B5EF4-FFF2-40B4-BE49-F238E27FC236}">
                <a16:creationId xmlns:a16="http://schemas.microsoft.com/office/drawing/2014/main" id="{E71A8483-BC9D-EBFA-0E43-F724EA24A6F9}"/>
              </a:ext>
            </a:extLst>
          </p:cNvPr>
          <p:cNvSpPr/>
          <p:nvPr/>
        </p:nvSpPr>
        <p:spPr>
          <a:xfrm rot="16200000">
            <a:off x="7108638" y="2166305"/>
            <a:ext cx="92353" cy="45719"/>
          </a:xfrm>
          <a:prstGeom prst="mathMin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034F0-4A1B-8EF6-94AE-8BA6E033C3C1}"/>
              </a:ext>
            </a:extLst>
          </p:cNvPr>
          <p:cNvSpPr txBox="1"/>
          <p:nvPr/>
        </p:nvSpPr>
        <p:spPr>
          <a:xfrm>
            <a:off x="7409346" y="1953548"/>
            <a:ext cx="1117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점프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944E97F-72D6-B9F9-9862-30F0375AE5D4}"/>
              </a:ext>
            </a:extLst>
          </p:cNvPr>
          <p:cNvSpPr/>
          <p:nvPr/>
        </p:nvSpPr>
        <p:spPr>
          <a:xfrm>
            <a:off x="6699900" y="2956338"/>
            <a:ext cx="476049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Ctrl</a:t>
            </a:r>
            <a:endParaRPr lang="ko-KR" altLang="en-US" sz="11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0C2CCB-3481-9E03-CC3D-EE5715156D97}"/>
              </a:ext>
            </a:extLst>
          </p:cNvPr>
          <p:cNvSpPr txBox="1"/>
          <p:nvPr/>
        </p:nvSpPr>
        <p:spPr>
          <a:xfrm>
            <a:off x="7211865" y="3010708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물약 조준</a:t>
            </a:r>
            <a:r>
              <a:rPr lang="en-US" altLang="ko-KR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던지기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535391-5DE5-4A7D-8F03-17E16596C5DD}"/>
              </a:ext>
            </a:extLst>
          </p:cNvPr>
          <p:cNvSpPr/>
          <p:nvPr/>
        </p:nvSpPr>
        <p:spPr>
          <a:xfrm>
            <a:off x="6698145" y="913675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E60C332-1B1A-E627-47E2-13C53C03DEFE}"/>
              </a:ext>
            </a:extLst>
          </p:cNvPr>
          <p:cNvSpPr/>
          <p:nvPr/>
        </p:nvSpPr>
        <p:spPr>
          <a:xfrm>
            <a:off x="7196909" y="913676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</a:t>
            </a:r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534508-C407-349B-5D85-0EA706439B2C}"/>
              </a:ext>
            </a:extLst>
          </p:cNvPr>
          <p:cNvSpPr/>
          <p:nvPr/>
        </p:nvSpPr>
        <p:spPr>
          <a:xfrm>
            <a:off x="7692106" y="2471649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59FD879-C833-BF16-CC21-741AE19E8E47}"/>
              </a:ext>
            </a:extLst>
          </p:cNvPr>
          <p:cNvSpPr/>
          <p:nvPr/>
        </p:nvSpPr>
        <p:spPr>
          <a:xfrm>
            <a:off x="8198900" y="2466955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636D075-08E2-CDDC-6740-A52BA3DCE7C5}"/>
              </a:ext>
            </a:extLst>
          </p:cNvPr>
          <p:cNvSpPr/>
          <p:nvPr/>
        </p:nvSpPr>
        <p:spPr>
          <a:xfrm>
            <a:off x="6696362" y="2450340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517810B-4307-FD32-2496-4533166CBB46}"/>
              </a:ext>
            </a:extLst>
          </p:cNvPr>
          <p:cNvSpPr/>
          <p:nvPr/>
        </p:nvSpPr>
        <p:spPr>
          <a:xfrm>
            <a:off x="7195693" y="2460093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B8A40D3-7C03-B92E-082B-8C0BC712E6A6}"/>
              </a:ext>
            </a:extLst>
          </p:cNvPr>
          <p:cNvSpPr/>
          <p:nvPr/>
        </p:nvSpPr>
        <p:spPr>
          <a:xfrm>
            <a:off x="8700347" y="2466954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ED799F-6F39-6443-F6B9-38F29918D00D}"/>
              </a:ext>
            </a:extLst>
          </p:cNvPr>
          <p:cNvSpPr txBox="1"/>
          <p:nvPr/>
        </p:nvSpPr>
        <p:spPr>
          <a:xfrm>
            <a:off x="9113933" y="2485408"/>
            <a:ext cx="169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물약</a:t>
            </a:r>
            <a:r>
              <a:rPr lang="en-US" altLang="ko-KR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생성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970A5BD-54EA-770A-7D9F-0D218B758532}"/>
              </a:ext>
            </a:extLst>
          </p:cNvPr>
          <p:cNvSpPr/>
          <p:nvPr/>
        </p:nvSpPr>
        <p:spPr>
          <a:xfrm>
            <a:off x="6734658" y="4426654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</a:t>
            </a:r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6BE4F26-E368-8B17-7920-69964767E0FB}"/>
              </a:ext>
            </a:extLst>
          </p:cNvPr>
          <p:cNvSpPr/>
          <p:nvPr/>
        </p:nvSpPr>
        <p:spPr>
          <a:xfrm>
            <a:off x="6728022" y="3459044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Q</a:t>
            </a:r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503B254-D5BE-514E-D2AD-62ABEA3DCF76}"/>
              </a:ext>
            </a:extLst>
          </p:cNvPr>
          <p:cNvSpPr/>
          <p:nvPr/>
        </p:nvSpPr>
        <p:spPr>
          <a:xfrm>
            <a:off x="6734659" y="3942849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</a:t>
            </a:r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18E23F9-9F6D-70DC-0F62-1BE3410B9698}"/>
              </a:ext>
            </a:extLst>
          </p:cNvPr>
          <p:cNvGrpSpPr/>
          <p:nvPr/>
        </p:nvGrpSpPr>
        <p:grpSpPr>
          <a:xfrm>
            <a:off x="6742825" y="4910459"/>
            <a:ext cx="424873" cy="397163"/>
            <a:chOff x="3639453" y="4795455"/>
            <a:chExt cx="424873" cy="397163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96BD26C-595D-D663-A5BF-13434041C2AC}"/>
                </a:ext>
              </a:extLst>
            </p:cNvPr>
            <p:cNvSpPr/>
            <p:nvPr/>
          </p:nvSpPr>
          <p:spPr>
            <a:xfrm>
              <a:off x="3639453" y="47954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B5D30AD-7C98-D942-5C72-A6A3C388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742" y="4823817"/>
              <a:ext cx="341626" cy="34162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D5BED42-ED2F-546D-6336-5D9B66614412}"/>
              </a:ext>
            </a:extLst>
          </p:cNvPr>
          <p:cNvSpPr txBox="1"/>
          <p:nvPr/>
        </p:nvSpPr>
        <p:spPr>
          <a:xfrm>
            <a:off x="7230788" y="3484720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슬로우 스킬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E1053AA-4695-9917-0AAE-C4036717E09D}"/>
              </a:ext>
            </a:extLst>
          </p:cNvPr>
          <p:cNvGrpSpPr/>
          <p:nvPr/>
        </p:nvGrpSpPr>
        <p:grpSpPr>
          <a:xfrm>
            <a:off x="6742825" y="5413165"/>
            <a:ext cx="424873" cy="397163"/>
            <a:chOff x="4152025" y="4970151"/>
            <a:chExt cx="424873" cy="397163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51D9EBD-CBA8-9C38-CAEA-31D3D59F0278}"/>
                </a:ext>
              </a:extLst>
            </p:cNvPr>
            <p:cNvSpPr/>
            <p:nvPr/>
          </p:nvSpPr>
          <p:spPr>
            <a:xfrm>
              <a:off x="4152025" y="49701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7F3E586-62CE-27ED-307B-C8103FC6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310" y="5007581"/>
              <a:ext cx="322301" cy="322301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13C0D2D-DF67-B521-23E8-3DF00B2C870E}"/>
              </a:ext>
            </a:extLst>
          </p:cNvPr>
          <p:cNvSpPr txBox="1"/>
          <p:nvPr/>
        </p:nvSpPr>
        <p:spPr>
          <a:xfrm>
            <a:off x="7230788" y="3954824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얼음 스킬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5961E4-FD01-A07A-463D-840819A18B27}"/>
              </a:ext>
            </a:extLst>
          </p:cNvPr>
          <p:cNvSpPr txBox="1"/>
          <p:nvPr/>
        </p:nvSpPr>
        <p:spPr>
          <a:xfrm>
            <a:off x="7242620" y="4422052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순간이동 스킬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F1B3BE-69AE-B3A0-DCB1-47CEA56ABD94}"/>
              </a:ext>
            </a:extLst>
          </p:cNvPr>
          <p:cNvSpPr txBox="1"/>
          <p:nvPr/>
        </p:nvSpPr>
        <p:spPr>
          <a:xfrm>
            <a:off x="7214044" y="4921708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물건 던지기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CA0EF9-7015-4E6A-A865-07851B668743}"/>
              </a:ext>
            </a:extLst>
          </p:cNvPr>
          <p:cNvSpPr txBox="1"/>
          <p:nvPr/>
        </p:nvSpPr>
        <p:spPr>
          <a:xfrm>
            <a:off x="7248051" y="5421364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물건 조준</a:t>
            </a:r>
          </a:p>
        </p:txBody>
      </p: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265</Words>
  <Application>Microsoft Office PowerPoint</Application>
  <PresentationFormat>와이드스크린</PresentationFormat>
  <Paragraphs>111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155</cp:revision>
  <dcterms:created xsi:type="dcterms:W3CDTF">2024-04-23T13:47:40Z</dcterms:created>
  <dcterms:modified xsi:type="dcterms:W3CDTF">2024-05-04T12:08:16Z</dcterms:modified>
</cp:coreProperties>
</file>